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A06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–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44"/>
    <p:restoredTop sz="94640"/>
  </p:normalViewPr>
  <p:slideViewPr>
    <p:cSldViewPr snapToGrid="0">
      <p:cViewPr varScale="1">
        <p:scale>
          <a:sx n="70" d="100"/>
          <a:sy n="70" d="100"/>
        </p:scale>
        <p:origin x="4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ndars Vēveris" userId="10ae0849-5924-4e98-8ee8-60fd239c08b9" providerId="ADAL" clId="{B220DBD6-EBDE-423B-BE55-668EB87968C3}"/>
    <pc:docChg chg="delSld">
      <pc:chgData name="Gundars Vēveris" userId="10ae0849-5924-4e98-8ee8-60fd239c08b9" providerId="ADAL" clId="{B220DBD6-EBDE-423B-BE55-668EB87968C3}" dt="2026-01-22T08:32:47.916" v="5" actId="2696"/>
      <pc:docMkLst>
        <pc:docMk/>
      </pc:docMkLst>
      <pc:sldChg chg="del">
        <pc:chgData name="Gundars Vēveris" userId="10ae0849-5924-4e98-8ee8-60fd239c08b9" providerId="ADAL" clId="{B220DBD6-EBDE-423B-BE55-668EB87968C3}" dt="2026-01-22T08:32:33.173" v="0" actId="2696"/>
        <pc:sldMkLst>
          <pc:docMk/>
          <pc:sldMk cId="2187345642" sldId="256"/>
        </pc:sldMkLst>
      </pc:sldChg>
      <pc:sldChg chg="del">
        <pc:chgData name="Gundars Vēveris" userId="10ae0849-5924-4e98-8ee8-60fd239c08b9" providerId="ADAL" clId="{B220DBD6-EBDE-423B-BE55-668EB87968C3}" dt="2026-01-22T08:32:41.336" v="2" actId="2696"/>
        <pc:sldMkLst>
          <pc:docMk/>
          <pc:sldMk cId="688846000" sldId="258"/>
        </pc:sldMkLst>
      </pc:sldChg>
      <pc:sldChg chg="del">
        <pc:chgData name="Gundars Vēveris" userId="10ae0849-5924-4e98-8ee8-60fd239c08b9" providerId="ADAL" clId="{B220DBD6-EBDE-423B-BE55-668EB87968C3}" dt="2026-01-22T08:32:37.689" v="1" actId="2696"/>
        <pc:sldMkLst>
          <pc:docMk/>
          <pc:sldMk cId="2142094297" sldId="259"/>
        </pc:sldMkLst>
      </pc:sldChg>
      <pc:sldChg chg="del">
        <pc:chgData name="Gundars Vēveris" userId="10ae0849-5924-4e98-8ee8-60fd239c08b9" providerId="ADAL" clId="{B220DBD6-EBDE-423B-BE55-668EB87968C3}" dt="2026-01-22T08:32:43.177" v="3" actId="2696"/>
        <pc:sldMkLst>
          <pc:docMk/>
          <pc:sldMk cId="2043720083" sldId="261"/>
        </pc:sldMkLst>
      </pc:sldChg>
      <pc:sldChg chg="del">
        <pc:chgData name="Gundars Vēveris" userId="10ae0849-5924-4e98-8ee8-60fd239c08b9" providerId="ADAL" clId="{B220DBD6-EBDE-423B-BE55-668EB87968C3}" dt="2026-01-22T08:32:45.038" v="4" actId="2696"/>
        <pc:sldMkLst>
          <pc:docMk/>
          <pc:sldMk cId="3665131462" sldId="265"/>
        </pc:sldMkLst>
      </pc:sldChg>
      <pc:sldChg chg="del">
        <pc:chgData name="Gundars Vēveris" userId="10ae0849-5924-4e98-8ee8-60fd239c08b9" providerId="ADAL" clId="{B220DBD6-EBDE-423B-BE55-668EB87968C3}" dt="2026-01-22T08:32:47.916" v="5" actId="2696"/>
        <pc:sldMkLst>
          <pc:docMk/>
          <pc:sldMk cId="1332457070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FC0D6-5212-C36F-591A-A297CCEB2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98E7FD-9BF8-787C-BFAB-72878C316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F29C5-F8C3-7AA5-E707-26A853EA9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8FEC0-F5A0-806C-19BD-077AEC810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AC6AC-762A-3565-C759-7FFDEBECC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5875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FA44D-CDB3-D440-3921-9FFDA01E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C40224-A058-04D7-4C80-EBBDD5971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1F0E4-0849-3CB0-EA3A-3B7A36169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28B2F-C5E6-45C9-E35B-50363B2D6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3B45F-ECB0-84DD-A707-B3977BE88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4807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C7EE74-58CA-2923-7DE5-0A57917D0D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2BD474-0A66-0649-30A3-F92993CA5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9D798-AE56-5742-C59C-BAEFB7466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CFB91-E6E5-3BDB-97B2-D50250544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1FBFA-0600-2E39-868A-E3008F3CC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102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24754-1512-0206-8F15-82146030D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A9ED0-6E39-5887-93D2-0D12ED157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D898F-7909-6C9E-E842-E784240C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15BEC-141B-4334-7F7E-B284FB497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70F8E-3C3F-E984-D438-DA1541F52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232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FC3CC-D756-9D69-9A28-27EDD5BB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30166E-F94E-3CBF-8E71-9952FDE05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DFA78-A701-FFB0-9653-D60C35BBF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6A47-1351-4C6A-030B-DBD4DDE4A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E6D0F-6F37-0350-2F2B-D65F3111B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920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FE8C2-A4D3-787C-FC05-07235CDEA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1E25DD-5F13-6F25-E3C6-B42DAD0BA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DF177-5DBA-A528-C479-0A7193D0B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048F2-8F5A-A1F4-5EBE-760B70E7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0CDFD-8C0B-6D6E-18C2-B82E50FAF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3FBDB-4D3B-AA65-55D2-5F714ED54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894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AFD78-6FF3-9B7E-EF79-BD36F2EB6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BA0D7-731A-C463-7C5B-26798F9F6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7CC5B-FF4F-4A6D-1768-681F6F904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E7D9C8-C380-0569-CE80-DE686643A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B87D2F-D03D-1DC2-CDBB-212784287A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7616AA-F208-D9C2-311E-C262424BF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80B0D0-AA5B-7B16-C0B1-BE1B7DB69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781F93-B931-97B6-792F-92489027A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166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C4333-C5FC-ECA8-3FD9-7C72892EA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28526-E64D-B293-BB72-4EE3976B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26C096-335B-02BC-BF5A-F0078CF97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B9648C-4F13-BBD5-AB61-C90FD2013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6485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9883BD-7EEE-F656-F975-051B17B4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E0E7F8-946D-58CD-1A73-383179976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BF248-A3EE-930A-88D0-87EDD695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582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48297-A1B6-22DA-44F6-1F49926C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E76CB-E32B-967B-9609-93CBDE46B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F5A08D-09C6-3F2E-6A06-60B641A59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DE0DEF-91F2-0674-C955-F421FB8D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88B2B-A982-4B77-196A-D6DE67CE0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6EC1B5-7585-09AB-6EEB-60D3EA5E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854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F3889-382A-C704-D8BE-860444B08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27E0A9-8D5A-B1B3-A691-D6A8EB51AA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471705-8BF7-BC0D-4519-00123FCCC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1CDDA-C37E-C4CD-76C3-C6A381751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703D9-13C1-D742-3370-DC30B6CDF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26239E-C6AB-3D41-ACD2-4ACD7FC0E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0579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F995-6237-A6B4-BA11-0240C07AF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AF1B-DC0A-C358-AFB4-CCC4DE83B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DD44B-35DA-A62C-7A74-01FBDB0AC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E2016-431D-324C-8905-99482C9B8F9B}" type="datetimeFigureOut">
              <a:rPr lang="lv-LV" smtClean="0"/>
              <a:t>22.01.2026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E07F6-1BD2-0CE0-178B-8AB521C6CC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085EF-C43F-03A8-0AD0-BE7C8B585A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B4D61A-12D5-E840-A57C-67825271496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926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B314D6-2BAA-6EB6-77B8-AE1E7A8C5711}"/>
              </a:ext>
            </a:extLst>
          </p:cNvPr>
          <p:cNvSpPr txBox="1"/>
          <p:nvPr/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LBS BUDŽETA PROJEKTS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202</a:t>
            </a:r>
            <a:r>
              <a:rPr lang="lv-LV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5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/202</a:t>
            </a:r>
            <a:r>
              <a:rPr lang="lv-LV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6</a:t>
            </a:r>
            <a:endParaRPr lang="en-US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(1.10.202</a:t>
            </a:r>
            <a:r>
              <a:rPr lang="lv-LV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5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.-30.09.202</a:t>
            </a:r>
            <a:r>
              <a:rPr lang="lv-LV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6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CD2EF5C-B20D-3648-C9E1-2D27D8956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091921"/>
              </p:ext>
            </p:extLst>
          </p:nvPr>
        </p:nvGraphicFramePr>
        <p:xfrm>
          <a:off x="4032514" y="884641"/>
          <a:ext cx="7330430" cy="489436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926656">
                  <a:extLst>
                    <a:ext uri="{9D8B030D-6E8A-4147-A177-3AD203B41FA5}">
                      <a16:colId xmlns:a16="http://schemas.microsoft.com/office/drawing/2014/main" val="3631739985"/>
                    </a:ext>
                  </a:extLst>
                </a:gridCol>
                <a:gridCol w="2403774">
                  <a:extLst>
                    <a:ext uri="{9D8B030D-6E8A-4147-A177-3AD203B41FA5}">
                      <a16:colId xmlns:a16="http://schemas.microsoft.com/office/drawing/2014/main" val="910991283"/>
                    </a:ext>
                  </a:extLst>
                </a:gridCol>
              </a:tblGrid>
              <a:tr h="80141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>
                          <a:effectLst/>
                        </a:rPr>
                        <a:t>BUDŽETA PLĀNS 202</a:t>
                      </a:r>
                      <a:r>
                        <a:rPr lang="lv-LV" sz="1600" b="1" u="none" strike="noStrike" dirty="0">
                          <a:effectLst/>
                        </a:rPr>
                        <a:t>5</a:t>
                      </a:r>
                      <a:r>
                        <a:rPr lang="en-GB" sz="1600" b="1" u="none" strike="noStrike" dirty="0">
                          <a:effectLst/>
                        </a:rPr>
                        <a:t>/202</a:t>
                      </a:r>
                      <a:r>
                        <a:rPr lang="lv-LV" sz="1600" b="1" u="none" strike="noStrike" dirty="0">
                          <a:effectLst/>
                        </a:rPr>
                        <a:t>6</a:t>
                      </a:r>
                      <a:endParaRPr lang="en-GB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0636302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NAUDAS LĪDZEKĻI BUDŽETA GADA SĀKUMĀ</a:t>
                      </a:r>
                      <a:endParaRPr lang="lv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4 968 310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49836993"/>
                  </a:ext>
                </a:extLst>
              </a:tr>
              <a:tr h="372086">
                <a:tc gridSpan="2">
                  <a:txBody>
                    <a:bodyPr/>
                    <a:lstStyle/>
                    <a:p>
                      <a:pPr algn="ctr" fontAlgn="b"/>
                      <a:endParaRPr lang="en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1842665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PAMATDARBĪBAS IEŅĒMUMI</a:t>
                      </a:r>
                      <a:endParaRPr lang="lv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2 498 349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8352164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NETIEŠĀS DARBĪBAS IEŅĒMUMI</a:t>
                      </a:r>
                      <a:endParaRPr lang="lv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2 387 624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70693630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KOPĒJIE BUDŽETA GADA IEŅĒMUMI</a:t>
                      </a:r>
                      <a:endParaRPr lang="lv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4 885 973</a:t>
                      </a:r>
                      <a:r>
                        <a:rPr lang="en-LV" sz="1200" b="1" u="none" strike="noStrike" dirty="0">
                          <a:effectLst/>
                        </a:rPr>
                        <a:t> 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66760374"/>
                  </a:ext>
                </a:extLst>
              </a:tr>
              <a:tr h="372086">
                <a:tc gridSpan="2">
                  <a:txBody>
                    <a:bodyPr/>
                    <a:lstStyle/>
                    <a:p>
                      <a:pPr algn="ctr" fontAlgn="b"/>
                      <a:endParaRPr lang="en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4503945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</a:rPr>
                        <a:t>PAMATDARBĪBAS IZDEVUMI</a:t>
                      </a:r>
                      <a:endParaRPr lang="en-GB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4 411 064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6713899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</a:rPr>
                        <a:t>NETIEŠAS DARBĪBAS IZDEVUMI</a:t>
                      </a:r>
                      <a:endParaRPr lang="en-GB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2 428 004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7144367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200" u="none" strike="noStrike" dirty="0">
                          <a:effectLst/>
                        </a:rPr>
                        <a:t>KOPĒJAIS BUDŽETA GADA IZDEVUMI</a:t>
                      </a:r>
                      <a:endParaRPr lang="en-GB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6 839 068 </a:t>
                      </a:r>
                      <a:r>
                        <a:rPr lang="en-LV" sz="1200" b="1" u="none" strike="noStrike" dirty="0">
                          <a:effectLst/>
                        </a:rPr>
                        <a:t>€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7186036"/>
                  </a:ext>
                </a:extLst>
              </a:tr>
              <a:tr h="372086">
                <a:tc gridSpan="2">
                  <a:txBody>
                    <a:bodyPr/>
                    <a:lstStyle/>
                    <a:p>
                      <a:pPr algn="ctr" fontAlgn="b"/>
                      <a:endParaRPr lang="en-LV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93499627"/>
                  </a:ext>
                </a:extLst>
              </a:tr>
              <a:tr h="37208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</a:rPr>
                        <a:t>NAUDAS LĪDZEKĻI BUDŽETA GADA BEIGĀS</a:t>
                      </a:r>
                      <a:endParaRPr lang="lv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</a:rPr>
                        <a:t>3 015 215 </a:t>
                      </a:r>
                      <a:r>
                        <a:rPr lang="en-LV" sz="1200" b="1" u="none" strike="noStrike" dirty="0">
                          <a:effectLst/>
                        </a:rPr>
                        <a:t>€   </a:t>
                      </a:r>
                      <a:endParaRPr lang="en-LV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228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807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5854</TotalTime>
  <Words>80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Artūrs Grīnbergs</dc:creator>
  <cp:lastModifiedBy>Gundars Vēveris</cp:lastModifiedBy>
  <cp:revision>6</cp:revision>
  <dcterms:created xsi:type="dcterms:W3CDTF">2024-06-18T08:09:57Z</dcterms:created>
  <dcterms:modified xsi:type="dcterms:W3CDTF">2026-01-22T08:32:52Z</dcterms:modified>
</cp:coreProperties>
</file>