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12192000" cy="6858000"/>
  <p:notesSz cx="6799263" cy="9929813"/>
  <p:defaultTextStyle>
    <a:defPPr>
      <a:defRPr lang="en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06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Light Style 2 –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–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244"/>
    <p:restoredTop sz="94640"/>
  </p:normalViewPr>
  <p:slideViewPr>
    <p:cSldViewPr snapToGrid="0">
      <p:cViewPr varScale="1">
        <p:scale>
          <a:sx n="70" d="100"/>
          <a:sy n="70" d="100"/>
        </p:scale>
        <p:origin x="45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undars Vēveris" userId="10ae0849-5924-4e98-8ee8-60fd239c08b9" providerId="ADAL" clId="{F5085440-B2C9-4822-8A5B-FADC3C9243D3}"/>
    <pc:docChg chg="delSld modSld">
      <pc:chgData name="Gundars Vēveris" userId="10ae0849-5924-4e98-8ee8-60fd239c08b9" providerId="ADAL" clId="{F5085440-B2C9-4822-8A5B-FADC3C9243D3}" dt="2024-11-20T08:32:31.995" v="63" actId="20577"/>
      <pc:docMkLst>
        <pc:docMk/>
      </pc:docMkLst>
      <pc:sldChg chg="del">
        <pc:chgData name="Gundars Vēveris" userId="10ae0849-5924-4e98-8ee8-60fd239c08b9" providerId="ADAL" clId="{F5085440-B2C9-4822-8A5B-FADC3C9243D3}" dt="2024-11-20T08:31:19.262" v="0" actId="47"/>
        <pc:sldMkLst>
          <pc:docMk/>
          <pc:sldMk cId="2187345642" sldId="256"/>
        </pc:sldMkLst>
      </pc:sldChg>
      <pc:sldChg chg="modSp mod">
        <pc:chgData name="Gundars Vēveris" userId="10ae0849-5924-4e98-8ee8-60fd239c08b9" providerId="ADAL" clId="{F5085440-B2C9-4822-8A5B-FADC3C9243D3}" dt="2024-11-20T08:32:31.995" v="63" actId="20577"/>
        <pc:sldMkLst>
          <pc:docMk/>
          <pc:sldMk cId="2669807512" sldId="257"/>
        </pc:sldMkLst>
        <pc:graphicFrameChg chg="modGraphic">
          <ac:chgData name="Gundars Vēveris" userId="10ae0849-5924-4e98-8ee8-60fd239c08b9" providerId="ADAL" clId="{F5085440-B2C9-4822-8A5B-FADC3C9243D3}" dt="2024-11-20T08:32:31.995" v="63" actId="20577"/>
          <ac:graphicFrameMkLst>
            <pc:docMk/>
            <pc:sldMk cId="2669807512" sldId="257"/>
            <ac:graphicFrameMk id="2" creationId="{9CD2EF5C-B20D-3648-C9E1-2D27D8956908}"/>
          </ac:graphicFrameMkLst>
        </pc:graphicFrameChg>
      </pc:sldChg>
      <pc:sldChg chg="del">
        <pc:chgData name="Gundars Vēveris" userId="10ae0849-5924-4e98-8ee8-60fd239c08b9" providerId="ADAL" clId="{F5085440-B2C9-4822-8A5B-FADC3C9243D3}" dt="2024-11-20T08:31:23.388" v="3" actId="47"/>
        <pc:sldMkLst>
          <pc:docMk/>
          <pc:sldMk cId="688846000" sldId="258"/>
        </pc:sldMkLst>
      </pc:sldChg>
      <pc:sldChg chg="del">
        <pc:chgData name="Gundars Vēveris" userId="10ae0849-5924-4e98-8ee8-60fd239c08b9" providerId="ADAL" clId="{F5085440-B2C9-4822-8A5B-FADC3C9243D3}" dt="2024-11-20T08:31:22.473" v="2" actId="47"/>
        <pc:sldMkLst>
          <pc:docMk/>
          <pc:sldMk cId="2142094297" sldId="259"/>
        </pc:sldMkLst>
      </pc:sldChg>
      <pc:sldChg chg="del">
        <pc:chgData name="Gundars Vēveris" userId="10ae0849-5924-4e98-8ee8-60fd239c08b9" providerId="ADAL" clId="{F5085440-B2C9-4822-8A5B-FADC3C9243D3}" dt="2024-11-20T08:31:24.444" v="4" actId="47"/>
        <pc:sldMkLst>
          <pc:docMk/>
          <pc:sldMk cId="2043720083" sldId="261"/>
        </pc:sldMkLst>
      </pc:sldChg>
      <pc:sldChg chg="del">
        <pc:chgData name="Gundars Vēveris" userId="10ae0849-5924-4e98-8ee8-60fd239c08b9" providerId="ADAL" clId="{F5085440-B2C9-4822-8A5B-FADC3C9243D3}" dt="2024-11-20T08:31:21.592" v="1" actId="47"/>
        <pc:sldMkLst>
          <pc:docMk/>
          <pc:sldMk cId="1565022402" sldId="263"/>
        </pc:sldMkLst>
      </pc:sldChg>
      <pc:sldChg chg="del">
        <pc:chgData name="Gundars Vēveris" userId="10ae0849-5924-4e98-8ee8-60fd239c08b9" providerId="ADAL" clId="{F5085440-B2C9-4822-8A5B-FADC3C9243D3}" dt="2024-11-20T08:31:25.456" v="5" actId="47"/>
        <pc:sldMkLst>
          <pc:docMk/>
          <pc:sldMk cId="3665131462" sldId="265"/>
        </pc:sldMkLst>
      </pc:sldChg>
      <pc:sldChg chg="del">
        <pc:chgData name="Gundars Vēveris" userId="10ae0849-5924-4e98-8ee8-60fd239c08b9" providerId="ADAL" clId="{F5085440-B2C9-4822-8A5B-FADC3C9243D3}" dt="2024-11-20T08:31:26.488" v="6" actId="47"/>
        <pc:sldMkLst>
          <pc:docMk/>
          <pc:sldMk cId="1332457070" sldId="266"/>
        </pc:sldMkLst>
      </pc:sldChg>
    </pc:docChg>
  </pc:docChgLst>
  <pc:docChgLst>
    <pc:chgData name="Gundars Vēveris" userId="10ae0849-5924-4e98-8ee8-60fd239c08b9" providerId="ADAL" clId="{D10B86DE-3B48-40F9-8E64-E7B6659550F2}"/>
    <pc:docChg chg="undo custSel delSld modSld">
      <pc:chgData name="Gundars Vēveris" userId="10ae0849-5924-4e98-8ee8-60fd239c08b9" providerId="ADAL" clId="{D10B86DE-3B48-40F9-8E64-E7B6659550F2}" dt="2024-11-11T07:41:12.964" v="605" actId="20577"/>
      <pc:docMkLst>
        <pc:docMk/>
      </pc:docMkLst>
      <pc:sldChg chg="modSp mod">
        <pc:chgData name="Gundars Vēveris" userId="10ae0849-5924-4e98-8ee8-60fd239c08b9" providerId="ADAL" clId="{D10B86DE-3B48-40F9-8E64-E7B6659550F2}" dt="2024-11-11T07:41:12.964" v="605" actId="20577"/>
        <pc:sldMkLst>
          <pc:docMk/>
          <pc:sldMk cId="2669807512" sldId="257"/>
        </pc:sldMkLst>
        <pc:spChg chg="mod">
          <ac:chgData name="Gundars Vēveris" userId="10ae0849-5924-4e98-8ee8-60fd239c08b9" providerId="ADAL" clId="{D10B86DE-3B48-40F9-8E64-E7B6659550F2}" dt="2024-11-04T11:57:42.435" v="22" actId="20577"/>
          <ac:spMkLst>
            <pc:docMk/>
            <pc:sldMk cId="2669807512" sldId="257"/>
            <ac:spMk id="5" creationId="{63B314D6-2BAA-6EB6-77B8-AE1E7A8C5711}"/>
          </ac:spMkLst>
        </pc:spChg>
        <pc:graphicFrameChg chg="modGraphic">
          <ac:chgData name="Gundars Vēveris" userId="10ae0849-5924-4e98-8ee8-60fd239c08b9" providerId="ADAL" clId="{D10B86DE-3B48-40F9-8E64-E7B6659550F2}" dt="2024-11-11T07:41:12.964" v="605" actId="20577"/>
          <ac:graphicFrameMkLst>
            <pc:docMk/>
            <pc:sldMk cId="2669807512" sldId="257"/>
            <ac:graphicFrameMk id="2" creationId="{9CD2EF5C-B20D-3648-C9E1-2D27D8956908}"/>
          </ac:graphicFrameMkLst>
        </pc:graphicFrameChg>
      </pc:sldChg>
      <pc:sldChg chg="modSp mod">
        <pc:chgData name="Gundars Vēveris" userId="10ae0849-5924-4e98-8ee8-60fd239c08b9" providerId="ADAL" clId="{D10B86DE-3B48-40F9-8E64-E7B6659550F2}" dt="2024-11-04T12:00:01.957" v="53" actId="20577"/>
        <pc:sldMkLst>
          <pc:docMk/>
          <pc:sldMk cId="2142094297" sldId="259"/>
        </pc:sldMkLst>
        <pc:graphicFrameChg chg="modGraphic">
          <ac:chgData name="Gundars Vēveris" userId="10ae0849-5924-4e98-8ee8-60fd239c08b9" providerId="ADAL" clId="{D10B86DE-3B48-40F9-8E64-E7B6659550F2}" dt="2024-11-04T12:00:01.957" v="53" actId="20577"/>
          <ac:graphicFrameMkLst>
            <pc:docMk/>
            <pc:sldMk cId="2142094297" sldId="259"/>
            <ac:graphicFrameMk id="8" creationId="{1BCB0B56-7F71-C2DB-E890-28932E91292E}"/>
          </ac:graphicFrameMkLst>
        </pc:graphicFrameChg>
      </pc:sldChg>
      <pc:sldChg chg="modSp mod">
        <pc:chgData name="Gundars Vēveris" userId="10ae0849-5924-4e98-8ee8-60fd239c08b9" providerId="ADAL" clId="{D10B86DE-3B48-40F9-8E64-E7B6659550F2}" dt="2024-11-04T12:03:44.430" v="67" actId="20577"/>
        <pc:sldMkLst>
          <pc:docMk/>
          <pc:sldMk cId="2043720083" sldId="261"/>
        </pc:sldMkLst>
        <pc:graphicFrameChg chg="modGraphic">
          <ac:chgData name="Gundars Vēveris" userId="10ae0849-5924-4e98-8ee8-60fd239c08b9" providerId="ADAL" clId="{D10B86DE-3B48-40F9-8E64-E7B6659550F2}" dt="2024-11-04T12:03:44.430" v="67" actId="20577"/>
          <ac:graphicFrameMkLst>
            <pc:docMk/>
            <pc:sldMk cId="2043720083" sldId="261"/>
            <ac:graphicFrameMk id="5" creationId="{531D7006-5ED5-F9AF-D31A-9B7685530081}"/>
          </ac:graphicFrameMkLst>
        </pc:graphicFrameChg>
      </pc:sldChg>
      <pc:sldChg chg="modSp mod">
        <pc:chgData name="Gundars Vēveris" userId="10ae0849-5924-4e98-8ee8-60fd239c08b9" providerId="ADAL" clId="{D10B86DE-3B48-40F9-8E64-E7B6659550F2}" dt="2024-11-04T12:15:45.822" v="100" actId="20577"/>
        <pc:sldMkLst>
          <pc:docMk/>
          <pc:sldMk cId="1565022402" sldId="263"/>
        </pc:sldMkLst>
        <pc:spChg chg="mod">
          <ac:chgData name="Gundars Vēveris" userId="10ae0849-5924-4e98-8ee8-60fd239c08b9" providerId="ADAL" clId="{D10B86DE-3B48-40F9-8E64-E7B6659550F2}" dt="2024-11-04T11:58:21.080" v="30" actId="20577"/>
          <ac:spMkLst>
            <pc:docMk/>
            <pc:sldMk cId="1565022402" sldId="263"/>
            <ac:spMk id="5" creationId="{4F4FBE10-2F38-D1E7-4939-B22A24BB7156}"/>
          </ac:spMkLst>
        </pc:spChg>
        <pc:graphicFrameChg chg="modGraphic">
          <ac:chgData name="Gundars Vēveris" userId="10ae0849-5924-4e98-8ee8-60fd239c08b9" providerId="ADAL" clId="{D10B86DE-3B48-40F9-8E64-E7B6659550F2}" dt="2024-11-04T12:15:45.822" v="100" actId="20577"/>
          <ac:graphicFrameMkLst>
            <pc:docMk/>
            <pc:sldMk cId="1565022402" sldId="263"/>
            <ac:graphicFrameMk id="2" creationId="{02B4AFAE-029F-3010-4604-6CA0426DE1BF}"/>
          </ac:graphicFrameMkLst>
        </pc:graphicFrameChg>
      </pc:sldChg>
      <pc:sldChg chg="del">
        <pc:chgData name="Gundars Vēveris" userId="10ae0849-5924-4e98-8ee8-60fd239c08b9" providerId="ADAL" clId="{D10B86DE-3B48-40F9-8E64-E7B6659550F2}" dt="2024-11-08T10:50:40.437" v="101" actId="47"/>
        <pc:sldMkLst>
          <pc:docMk/>
          <pc:sldMk cId="220668007" sldId="264"/>
        </pc:sldMkLst>
      </pc:sldChg>
      <pc:sldChg chg="modSp mod">
        <pc:chgData name="Gundars Vēveris" userId="10ae0849-5924-4e98-8ee8-60fd239c08b9" providerId="ADAL" clId="{D10B86DE-3B48-40F9-8E64-E7B6659550F2}" dt="2024-11-08T10:52:27.538" v="151" actId="20577"/>
        <pc:sldMkLst>
          <pc:docMk/>
          <pc:sldMk cId="3665131462" sldId="265"/>
        </pc:sldMkLst>
        <pc:spChg chg="mod">
          <ac:chgData name="Gundars Vēveris" userId="10ae0849-5924-4e98-8ee8-60fd239c08b9" providerId="ADAL" clId="{D10B86DE-3B48-40F9-8E64-E7B6659550F2}" dt="2024-11-08T10:52:27.538" v="151" actId="20577"/>
          <ac:spMkLst>
            <pc:docMk/>
            <pc:sldMk cId="3665131462" sldId="265"/>
            <ac:spMk id="6" creationId="{9727A778-257C-3C45-D8BB-FCC97F3F855E}"/>
          </ac:spMkLst>
        </pc:spChg>
      </pc:sldChg>
      <pc:sldChg chg="modSp mod">
        <pc:chgData name="Gundars Vēveris" userId="10ae0849-5924-4e98-8ee8-60fd239c08b9" providerId="ADAL" clId="{D10B86DE-3B48-40F9-8E64-E7B6659550F2}" dt="2024-11-08T11:08:39.287" v="604" actId="20577"/>
        <pc:sldMkLst>
          <pc:docMk/>
          <pc:sldMk cId="1332457070" sldId="266"/>
        </pc:sldMkLst>
        <pc:spChg chg="mod">
          <ac:chgData name="Gundars Vēveris" userId="10ae0849-5924-4e98-8ee8-60fd239c08b9" providerId="ADAL" clId="{D10B86DE-3B48-40F9-8E64-E7B6659550F2}" dt="2024-11-08T11:08:39.287" v="604" actId="20577"/>
          <ac:spMkLst>
            <pc:docMk/>
            <pc:sldMk cId="1332457070" sldId="266"/>
            <ac:spMk id="6" creationId="{4850E408-E5B5-F5E2-ED6F-D875B8376CE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9FC0D6-5212-C36F-591A-A297CCEB2F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lv-LV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98E7FD-9BF8-787C-BFAB-72878C3163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8F29C5-F8C3-7AA5-E707-26A853EA96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E2016-431D-324C-8905-99482C9B8F9B}" type="datetimeFigureOut">
              <a:rPr lang="lv-LV" smtClean="0"/>
              <a:t>20.11.2024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C8FEC0-F5A0-806C-19BD-077AEC8106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AAC6AC-762A-3565-C759-7FFDEBECCD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4D61A-12D5-E840-A57C-67825271496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758759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8FA44D-CDB3-D440-3921-9FFDA01ED6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C40224-A058-04D7-4C80-EBBDD59716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91F0E4-0849-3CB0-EA3A-3B7A36169B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E2016-431D-324C-8905-99482C9B8F9B}" type="datetimeFigureOut">
              <a:rPr lang="lv-LV" smtClean="0"/>
              <a:t>20.11.2024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928B2F-C5E6-45C9-E35B-50363B2D60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F3B45F-ECB0-84DD-A707-B3977BE888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4D61A-12D5-E840-A57C-67825271496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248074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0C7EE74-58CA-2923-7DE5-0A57917D0D2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2BD474-0A66-0649-30A3-F92993CA59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A9D798-AE56-5742-C59C-BAEFB74666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E2016-431D-324C-8905-99482C9B8F9B}" type="datetimeFigureOut">
              <a:rPr lang="lv-LV" smtClean="0"/>
              <a:t>20.11.2024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FCFB91-E6E5-3BDB-97B2-D502505442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51FBFA-0600-2E39-868A-E3008F3CC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4D61A-12D5-E840-A57C-67825271496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11029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A24754-1512-0206-8F15-82146030DB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8A9ED0-6E39-5887-93D2-0D12ED157F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DD898F-7909-6C9E-E842-E784240C33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E2016-431D-324C-8905-99482C9B8F9B}" type="datetimeFigureOut">
              <a:rPr lang="lv-LV" smtClean="0"/>
              <a:t>20.11.2024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315BEC-141B-4334-7F7E-B284FB4973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070F8E-3C3F-E984-D438-DA1541F523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4D61A-12D5-E840-A57C-67825271496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12320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EFC3CC-D756-9D69-9A28-27EDD5BBF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30166E-F94E-3CBF-8E71-9952FDE057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8DFA78-A701-FFB0-9653-D60C35BBFB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E2016-431D-324C-8905-99482C9B8F9B}" type="datetimeFigureOut">
              <a:rPr lang="lv-LV" smtClean="0"/>
              <a:t>20.11.2024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BA6A47-1351-4C6A-030B-DBD4DDE4A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8E6D0F-6F37-0350-2F2B-D65F3111B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4D61A-12D5-E840-A57C-67825271496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49204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7FE8C2-A4D3-787C-FC05-07235CDEA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1E25DD-5F13-6F25-E3C6-B42DAD0BA5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lv-LV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4DF177-5DBA-A528-C479-0A7193D0BD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lv-LV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8048F2-8F5A-A1F4-5EBE-760B70E7BB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E2016-431D-324C-8905-99482C9B8F9B}" type="datetimeFigureOut">
              <a:rPr lang="lv-LV" smtClean="0"/>
              <a:t>20.11.2024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60CDFD-8C0B-6D6E-18C2-B82E50FAF3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F3FBDB-4D3B-AA65-55D2-5F714ED54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4D61A-12D5-E840-A57C-67825271496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28942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6AFD78-6FF3-9B7E-EF79-BD36F2EB6B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4BA0D7-731A-C463-7C5B-26798F9F67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17CC5B-FF4F-4A6D-1768-681F6F9046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2E7D9C8-C380-0569-CE80-DE686643AF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7B87D2F-D03D-1DC2-CDBB-212784287A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lv-LV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B7616AA-F208-D9C2-311E-C262424BFA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E2016-431D-324C-8905-99482C9B8F9B}" type="datetimeFigureOut">
              <a:rPr lang="lv-LV" smtClean="0"/>
              <a:t>20.11.2024</a:t>
            </a:fld>
            <a:endParaRPr lang="lv-LV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380B0D0-AA5B-7B16-C0B1-BE1B7DB69B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F781F93-B931-97B6-792F-92489027AC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4D61A-12D5-E840-A57C-67825271496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51662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6C4333-C5FC-ECA8-3FD9-7C72892EAA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728526-E64D-B293-BB72-4EE3976BE0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E2016-431D-324C-8905-99482C9B8F9B}" type="datetimeFigureOut">
              <a:rPr lang="lv-LV" smtClean="0"/>
              <a:t>20.11.2024</a:t>
            </a:fld>
            <a:endParaRPr lang="lv-LV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26C096-335B-02BC-BF5A-F0078CF97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B9648C-4F13-BBD5-AB61-C90FD20137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4D61A-12D5-E840-A57C-67825271496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564857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59883BD-7EEE-F656-F975-051B17B4FB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E2016-431D-324C-8905-99482C9B8F9B}" type="datetimeFigureOut">
              <a:rPr lang="lv-LV" smtClean="0"/>
              <a:t>20.11.2024</a:t>
            </a:fld>
            <a:endParaRPr lang="lv-LV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5E0E7F8-946D-58CD-1A73-383179976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9BF248-A3EE-930A-88D0-87EDD6956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4D61A-12D5-E840-A57C-67825271496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558283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048297-A1B6-22DA-44F6-1F49926C7C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9E76CB-E32B-967B-9609-93CBDE46BE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F5A08D-09C6-3F2E-6A06-60B641A59F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DE0DEF-91F2-0674-C955-F421FB8D15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E2016-431D-324C-8905-99482C9B8F9B}" type="datetimeFigureOut">
              <a:rPr lang="lv-LV" smtClean="0"/>
              <a:t>20.11.2024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388B2B-A982-4B77-196A-D6DE67CE0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6EC1B5-7585-09AB-6EEB-60D3EA5EF9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4D61A-12D5-E840-A57C-67825271496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098540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8F3889-382A-C704-D8BE-860444B087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lv-LV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E27E0A9-8D5A-B1B3-A691-D6A8EB51AA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471705-8BF7-BC0D-4519-00123FCCC1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01CDDA-C37E-C4CD-76C3-C6A3817517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E2016-431D-324C-8905-99482C9B8F9B}" type="datetimeFigureOut">
              <a:rPr lang="lv-LV" smtClean="0"/>
              <a:t>20.11.2024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0703D9-13C1-D742-3370-DC30B6CDF7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26239E-C6AB-3D41-ACD2-4ACD7FC0E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4D61A-12D5-E840-A57C-67825271496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50579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802F995-6237-A6B4-BA11-0240C07AF9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59AF1B-DC0A-C358-AFB4-CCC4DE83BE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ADD44B-35DA-A62C-7A74-01FBDB0AC2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DE2016-431D-324C-8905-99482C9B8F9B}" type="datetimeFigureOut">
              <a:rPr lang="lv-LV" smtClean="0"/>
              <a:t>20.11.2024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CE07F6-1BD2-0CE0-178B-8AB521C6CC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A085EF-C43F-03A8-0AD0-BE7C8B585A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2B4D61A-12D5-E840-A57C-67825271496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89263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3B314D6-2BAA-6EB6-77B8-AE1E7A8C5711}"/>
              </a:ext>
            </a:extLst>
          </p:cNvPr>
          <p:cNvSpPr txBox="1"/>
          <p:nvPr/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LBS BUDŽETA PROJEKTS 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2024/2025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(</a:t>
            </a:r>
            <a:r>
              <a:rPr lang="lv-LV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0</a:t>
            </a:r>
            <a:r>
              <a:rPr lang="en-US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1.10.2024.-30.09.2025.)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9CD2EF5C-B20D-3648-C9E1-2D27D89569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527630"/>
              </p:ext>
            </p:extLst>
          </p:nvPr>
        </p:nvGraphicFramePr>
        <p:xfrm>
          <a:off x="4032514" y="884641"/>
          <a:ext cx="7330430" cy="4894363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4926656">
                  <a:extLst>
                    <a:ext uri="{9D8B030D-6E8A-4147-A177-3AD203B41FA5}">
                      <a16:colId xmlns:a16="http://schemas.microsoft.com/office/drawing/2014/main" val="3631739985"/>
                    </a:ext>
                  </a:extLst>
                </a:gridCol>
                <a:gridCol w="2403774">
                  <a:extLst>
                    <a:ext uri="{9D8B030D-6E8A-4147-A177-3AD203B41FA5}">
                      <a16:colId xmlns:a16="http://schemas.microsoft.com/office/drawing/2014/main" val="910991283"/>
                    </a:ext>
                  </a:extLst>
                </a:gridCol>
              </a:tblGrid>
              <a:tr h="801417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1600" b="1" u="none" strike="noStrike" dirty="0">
                          <a:effectLst/>
                        </a:rPr>
                        <a:t>BUDŽETA PLĀNS 2024/2025</a:t>
                      </a:r>
                      <a:r>
                        <a:rPr lang="lv-LV" sz="1600" b="1" u="none" strike="noStrike">
                          <a:effectLst/>
                        </a:rPr>
                        <a:t> </a:t>
                      </a:r>
                      <a:endParaRPr lang="en-GB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30636302"/>
                  </a:ext>
                </a:extLst>
              </a:tr>
              <a:tr h="372086"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NAUDAS LĪDZEKĻI BUDŽETA GADA SĀKUMĀ</a:t>
                      </a:r>
                      <a:endParaRPr lang="lv-LV" sz="12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/>
                        </a:rPr>
                        <a:t>2 139 079 </a:t>
                      </a:r>
                      <a:r>
                        <a:rPr lang="en-LV" sz="1200" b="1" u="none" strike="noStrike" dirty="0">
                          <a:effectLst/>
                        </a:rPr>
                        <a:t>€</a:t>
                      </a:r>
                      <a:endParaRPr lang="en-LV" sz="12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849836993"/>
                  </a:ext>
                </a:extLst>
              </a:tr>
              <a:tr h="372086">
                <a:tc gridSpan="2">
                  <a:txBody>
                    <a:bodyPr/>
                    <a:lstStyle/>
                    <a:p>
                      <a:pPr algn="ctr" fontAlgn="b"/>
                      <a:endParaRPr lang="en-LV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511842665"/>
                  </a:ext>
                </a:extLst>
              </a:tr>
              <a:tr h="372086"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PAMATDARBĪBAS IEŅĒMUMI</a:t>
                      </a:r>
                      <a:endParaRPr lang="lv-LV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LV" sz="1200" b="1" u="none" strike="noStrike" dirty="0">
                          <a:effectLst/>
                        </a:rPr>
                        <a:t>2 292 542 €</a:t>
                      </a:r>
                      <a:endParaRPr lang="en-LV" sz="12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88352164"/>
                  </a:ext>
                </a:extLst>
              </a:tr>
              <a:tr h="372086"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NETIEŠĀS DARBĪBAS IEŅĒMUMI</a:t>
                      </a:r>
                      <a:endParaRPr lang="lv-LV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LV" sz="1200" b="1" u="none" strike="noStrike" dirty="0">
                          <a:effectLst/>
                        </a:rPr>
                        <a:t>9 8</a:t>
                      </a:r>
                      <a:r>
                        <a:rPr lang="lv-LV" sz="1200" b="1" u="none" strike="noStrike" dirty="0">
                          <a:effectLst/>
                        </a:rPr>
                        <a:t>62</a:t>
                      </a:r>
                      <a:r>
                        <a:rPr lang="en-LV" sz="1200" b="1" u="none" strike="noStrike" dirty="0">
                          <a:effectLst/>
                        </a:rPr>
                        <a:t> </a:t>
                      </a:r>
                      <a:r>
                        <a:rPr lang="lv-LV" sz="1200" b="1" u="none" strike="noStrike" dirty="0">
                          <a:effectLst/>
                        </a:rPr>
                        <a:t>313</a:t>
                      </a:r>
                      <a:r>
                        <a:rPr lang="en-LV" sz="1200" b="1" u="none" strike="noStrike" dirty="0">
                          <a:effectLst/>
                        </a:rPr>
                        <a:t> €</a:t>
                      </a:r>
                      <a:endParaRPr lang="en-LV" sz="12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870693630"/>
                  </a:ext>
                </a:extLst>
              </a:tr>
              <a:tr h="372086"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KOPĒJIE BUDŽETA GADA IEŅĒMUMI</a:t>
                      </a:r>
                      <a:endParaRPr lang="lv-LV" sz="12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LV" sz="1200" b="1" u="none" strike="noStrike" dirty="0">
                          <a:effectLst/>
                        </a:rPr>
                        <a:t>12 1</a:t>
                      </a:r>
                      <a:r>
                        <a:rPr lang="lv-LV" sz="1200" b="1" u="none" strike="noStrike" dirty="0">
                          <a:effectLst/>
                        </a:rPr>
                        <a:t>54</a:t>
                      </a:r>
                      <a:r>
                        <a:rPr lang="en-LV" sz="1200" b="1" u="none" strike="noStrike" dirty="0">
                          <a:effectLst/>
                        </a:rPr>
                        <a:t> </a:t>
                      </a:r>
                      <a:r>
                        <a:rPr lang="lv-LV" sz="1200" b="1" u="none" strike="noStrike" dirty="0">
                          <a:effectLst/>
                        </a:rPr>
                        <a:t>855</a:t>
                      </a:r>
                      <a:r>
                        <a:rPr lang="en-LV" sz="1200" b="1" u="none" strike="noStrike" dirty="0">
                          <a:effectLst/>
                        </a:rPr>
                        <a:t> €</a:t>
                      </a:r>
                      <a:endParaRPr lang="en-LV" sz="12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466760374"/>
                  </a:ext>
                </a:extLst>
              </a:tr>
              <a:tr h="372086">
                <a:tc gridSpan="2">
                  <a:txBody>
                    <a:bodyPr/>
                    <a:lstStyle/>
                    <a:p>
                      <a:pPr algn="ctr" fontAlgn="b"/>
                      <a:endParaRPr lang="en-LV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84503945"/>
                  </a:ext>
                </a:extLst>
              </a:tr>
              <a:tr h="372086"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u="none" strike="noStrike" dirty="0">
                          <a:effectLst/>
                        </a:rPr>
                        <a:t>PAMATDARBĪBAS IZDEVUMI</a:t>
                      </a:r>
                      <a:endParaRPr lang="en-GB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LV" sz="1200" b="1" u="none" strike="noStrike" dirty="0">
                          <a:effectLst/>
                        </a:rPr>
                        <a:t>3 967 398 €</a:t>
                      </a:r>
                      <a:endParaRPr lang="en-LV" sz="12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216713899"/>
                  </a:ext>
                </a:extLst>
              </a:tr>
              <a:tr h="372086"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u="none" strike="noStrike" dirty="0">
                          <a:effectLst/>
                        </a:rPr>
                        <a:t>NETIEŠAS DARBĪBAS IZDEVUMI</a:t>
                      </a:r>
                      <a:endParaRPr lang="en-GB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LV" sz="1200" b="1" u="none" strike="noStrike" dirty="0">
                          <a:effectLst/>
                        </a:rPr>
                        <a:t>10 326 536 €</a:t>
                      </a:r>
                      <a:endParaRPr lang="en-LV" sz="12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27144367"/>
                  </a:ext>
                </a:extLst>
              </a:tr>
              <a:tr h="372086"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u="none" strike="noStrike" dirty="0">
                          <a:effectLst/>
                        </a:rPr>
                        <a:t>KOPĒJAIS BUDŽETA GADA IZDEVUMI</a:t>
                      </a:r>
                      <a:endParaRPr lang="en-GB" sz="12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LV" sz="1200" b="1" u="none" strike="noStrike" dirty="0">
                          <a:effectLst/>
                        </a:rPr>
                        <a:t>14 293 934 €</a:t>
                      </a:r>
                      <a:endParaRPr lang="en-LV" sz="12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17186036"/>
                  </a:ext>
                </a:extLst>
              </a:tr>
              <a:tr h="372086">
                <a:tc gridSpan="2">
                  <a:txBody>
                    <a:bodyPr/>
                    <a:lstStyle/>
                    <a:p>
                      <a:pPr algn="ctr" fontAlgn="b"/>
                      <a:endParaRPr lang="en-LV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693499627"/>
                  </a:ext>
                </a:extLst>
              </a:tr>
              <a:tr h="372086"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NAUDAS LĪDZEKĻI BUDŽETA GADA BEIGĀS</a:t>
                      </a:r>
                      <a:endParaRPr lang="lv-LV" sz="12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LV" sz="1200" b="1" u="none" strike="noStrike" dirty="0">
                          <a:effectLst/>
                        </a:rPr>
                        <a:t>-   </a:t>
                      </a:r>
                      <a:endParaRPr lang="en-LV" sz="12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7522821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98075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5828</TotalTime>
  <Words>72</Words>
  <Application>Microsoft Office PowerPoint</Application>
  <PresentationFormat>Widescreen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Artūrs Grīnbergs</dc:creator>
  <cp:lastModifiedBy>Gundars Vēveris</cp:lastModifiedBy>
  <cp:revision>6</cp:revision>
  <cp:lastPrinted>2024-11-04T11:45:25Z</cp:lastPrinted>
  <dcterms:created xsi:type="dcterms:W3CDTF">2024-06-18T08:09:57Z</dcterms:created>
  <dcterms:modified xsi:type="dcterms:W3CDTF">2024-11-20T08:32:37Z</dcterms:modified>
</cp:coreProperties>
</file>